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88163" cy="96234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293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75A8B-0667-46F8-8378-AE49AD7D9733}" type="datetimeFigureOut">
              <a:rPr lang="fr-BE" smtClean="0"/>
              <a:pPr/>
              <a:t>19/02/2013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AD04D-977D-41A5-975A-C8457ADA2E5A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633600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75A8B-0667-46F8-8378-AE49AD7D9733}" type="datetimeFigureOut">
              <a:rPr lang="fr-BE" smtClean="0"/>
              <a:pPr/>
              <a:t>19/02/2013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AD04D-977D-41A5-975A-C8457ADA2E5A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1084107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75A8B-0667-46F8-8378-AE49AD7D9733}" type="datetimeFigureOut">
              <a:rPr lang="fr-BE" smtClean="0"/>
              <a:pPr/>
              <a:t>19/02/2013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AD04D-977D-41A5-975A-C8457ADA2E5A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2865939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75A8B-0667-46F8-8378-AE49AD7D9733}" type="datetimeFigureOut">
              <a:rPr lang="fr-BE" smtClean="0"/>
              <a:pPr/>
              <a:t>19/02/2013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AD04D-977D-41A5-975A-C8457ADA2E5A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909567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75A8B-0667-46F8-8378-AE49AD7D9733}" type="datetimeFigureOut">
              <a:rPr lang="fr-BE" smtClean="0"/>
              <a:pPr/>
              <a:t>19/02/2013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AD04D-977D-41A5-975A-C8457ADA2E5A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2829914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75A8B-0667-46F8-8378-AE49AD7D9733}" type="datetimeFigureOut">
              <a:rPr lang="fr-BE" smtClean="0"/>
              <a:pPr/>
              <a:t>19/02/2013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AD04D-977D-41A5-975A-C8457ADA2E5A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1098346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75A8B-0667-46F8-8378-AE49AD7D9733}" type="datetimeFigureOut">
              <a:rPr lang="fr-BE" smtClean="0"/>
              <a:pPr/>
              <a:t>19/02/2013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AD04D-977D-41A5-975A-C8457ADA2E5A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4140041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75A8B-0667-46F8-8378-AE49AD7D9733}" type="datetimeFigureOut">
              <a:rPr lang="fr-BE" smtClean="0"/>
              <a:pPr/>
              <a:t>19/02/2013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AD04D-977D-41A5-975A-C8457ADA2E5A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2481657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75A8B-0667-46F8-8378-AE49AD7D9733}" type="datetimeFigureOut">
              <a:rPr lang="fr-BE" smtClean="0"/>
              <a:pPr/>
              <a:t>19/02/2013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AD04D-977D-41A5-975A-C8457ADA2E5A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1015977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75A8B-0667-46F8-8378-AE49AD7D9733}" type="datetimeFigureOut">
              <a:rPr lang="fr-BE" smtClean="0"/>
              <a:pPr/>
              <a:t>19/02/2013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AD04D-977D-41A5-975A-C8457ADA2E5A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1337403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75A8B-0667-46F8-8378-AE49AD7D9733}" type="datetimeFigureOut">
              <a:rPr lang="fr-BE" smtClean="0"/>
              <a:pPr/>
              <a:t>19/02/2013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AD04D-977D-41A5-975A-C8457ADA2E5A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947370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75A8B-0667-46F8-8378-AE49AD7D9733}" type="datetimeFigureOut">
              <a:rPr lang="fr-BE" smtClean="0"/>
              <a:pPr/>
              <a:t>19/02/2013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1AD04D-977D-41A5-975A-C8457ADA2E5A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2592350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3770"/>
            <a:ext cx="4572000" cy="338703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0"/>
            <a:ext cx="4572000" cy="335699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383260"/>
            <a:ext cx="4636297" cy="350100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3356992"/>
            <a:ext cx="4572000" cy="3501008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251520" y="2996952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BE" dirty="0"/>
          </a:p>
          <a:p>
            <a:endParaRPr lang="fr-BE" dirty="0"/>
          </a:p>
        </p:txBody>
      </p:sp>
      <p:sp>
        <p:nvSpPr>
          <p:cNvPr id="12" name="ZoneTexte 11"/>
          <p:cNvSpPr txBox="1"/>
          <p:nvPr/>
        </p:nvSpPr>
        <p:spPr>
          <a:xfrm>
            <a:off x="-108520" y="2708920"/>
            <a:ext cx="49176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/>
              <a:t> </a:t>
            </a:r>
            <a:r>
              <a:rPr lang="fr-BE" b="1" dirty="0" smtClean="0"/>
              <a:t>     1. - </a:t>
            </a:r>
            <a:r>
              <a:rPr lang="fr-BE" b="1" dirty="0" err="1" smtClean="0"/>
              <a:t>Ripain</a:t>
            </a:r>
            <a:r>
              <a:rPr lang="fr-BE" b="1" dirty="0" smtClean="0"/>
              <a:t> - Construction d’une digue de</a:t>
            </a:r>
          </a:p>
          <a:p>
            <a:r>
              <a:rPr lang="fr-BE" b="1" dirty="0" smtClean="0"/>
              <a:t>            protection à la rue du Moulin</a:t>
            </a:r>
            <a:endParaRPr lang="fr-BE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4572000" y="2708920"/>
            <a:ext cx="4643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/>
              <a:t>2.Digue de protection autour d’une ancienne</a:t>
            </a:r>
          </a:p>
          <a:p>
            <a:r>
              <a:rPr lang="fr-BE" b="1" dirty="0"/>
              <a:t>f</a:t>
            </a:r>
            <a:r>
              <a:rPr lang="fr-BE" b="1" dirty="0" smtClean="0"/>
              <a:t>erme au Pont d’</a:t>
            </a:r>
            <a:r>
              <a:rPr lang="fr-BE" b="1" dirty="0" err="1" smtClean="0"/>
              <a:t>Ophain</a:t>
            </a:r>
            <a:endParaRPr lang="fr-BE" b="1" dirty="0" smtClean="0"/>
          </a:p>
        </p:txBody>
      </p:sp>
      <p:sp>
        <p:nvSpPr>
          <p:cNvPr id="14" name="Chevron 13"/>
          <p:cNvSpPr/>
          <p:nvPr/>
        </p:nvSpPr>
        <p:spPr>
          <a:xfrm rot="6761234">
            <a:off x="1978113" y="3939750"/>
            <a:ext cx="696640" cy="594701"/>
          </a:xfrm>
          <a:prstGeom prst="chevron">
            <a:avLst>
              <a:gd name="adj" fmla="val 7054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343885" y="6021288"/>
            <a:ext cx="40779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>
                <a:solidFill>
                  <a:srgbClr val="FFFF00"/>
                </a:solidFill>
              </a:rPr>
              <a:t>3.Zoning </a:t>
            </a:r>
            <a:r>
              <a:rPr lang="fr-BE" b="1" dirty="0" err="1" smtClean="0">
                <a:solidFill>
                  <a:srgbClr val="FFFF00"/>
                </a:solidFill>
              </a:rPr>
              <a:t>Fabelta</a:t>
            </a:r>
            <a:r>
              <a:rPr lang="fr-BE" b="1" dirty="0" smtClean="0">
                <a:solidFill>
                  <a:srgbClr val="FFFF00"/>
                </a:solidFill>
              </a:rPr>
              <a:t> lors des inondations de</a:t>
            </a:r>
          </a:p>
          <a:p>
            <a:r>
              <a:rPr lang="fr-BE" b="1" dirty="0">
                <a:solidFill>
                  <a:srgbClr val="FFFF00"/>
                </a:solidFill>
              </a:rPr>
              <a:t>n</a:t>
            </a:r>
            <a:r>
              <a:rPr lang="fr-BE" b="1" dirty="0" smtClean="0">
                <a:solidFill>
                  <a:srgbClr val="FFFF00"/>
                </a:solidFill>
              </a:rPr>
              <a:t>ovembre 2010</a:t>
            </a:r>
            <a:endParaRPr lang="fr-BE" b="1" dirty="0">
              <a:solidFill>
                <a:srgbClr val="FFFF00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1115616" y="3616377"/>
            <a:ext cx="289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>
                <a:solidFill>
                  <a:srgbClr val="FFFF00"/>
                </a:solidFill>
              </a:rPr>
              <a:t>Etablissement Van </a:t>
            </a:r>
            <a:r>
              <a:rPr lang="fr-BE" b="1" dirty="0" err="1" smtClean="0">
                <a:solidFill>
                  <a:srgbClr val="FFFF00"/>
                </a:solidFill>
              </a:rPr>
              <a:t>Mieghem</a:t>
            </a:r>
            <a:endParaRPr lang="fr-BE" b="1" dirty="0">
              <a:solidFill>
                <a:srgbClr val="FFFF00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4636297" y="3643283"/>
            <a:ext cx="19370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/>
              <a:t>Etablissement Van</a:t>
            </a:r>
          </a:p>
          <a:p>
            <a:r>
              <a:rPr lang="fr-BE" b="1" dirty="0" err="1" smtClean="0"/>
              <a:t>Mieghem</a:t>
            </a:r>
            <a:endParaRPr lang="fr-BE" b="1" dirty="0"/>
          </a:p>
        </p:txBody>
      </p:sp>
      <p:sp>
        <p:nvSpPr>
          <p:cNvPr id="21" name="ZoneTexte 20"/>
          <p:cNvSpPr txBox="1"/>
          <p:nvPr/>
        </p:nvSpPr>
        <p:spPr>
          <a:xfrm>
            <a:off x="4636297" y="5133764"/>
            <a:ext cx="44992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>
                <a:solidFill>
                  <a:srgbClr val="FFC000"/>
                </a:solidFill>
              </a:rPr>
              <a:t>4.Construction d’une dalle  de béton en zone </a:t>
            </a:r>
          </a:p>
          <a:p>
            <a:r>
              <a:rPr lang="fr-BE" b="1" dirty="0" smtClean="0">
                <a:solidFill>
                  <a:srgbClr val="FFC000"/>
                </a:solidFill>
              </a:rPr>
              <a:t>inondable au zoning </a:t>
            </a:r>
            <a:r>
              <a:rPr lang="fr-BE" b="1" dirty="0" err="1" smtClean="0">
                <a:solidFill>
                  <a:srgbClr val="FFC000"/>
                </a:solidFill>
              </a:rPr>
              <a:t>Fabelta</a:t>
            </a:r>
            <a:r>
              <a:rPr lang="fr-BE" b="1" dirty="0" smtClean="0">
                <a:solidFill>
                  <a:srgbClr val="FFC000"/>
                </a:solidFill>
              </a:rPr>
              <a:t>.</a:t>
            </a:r>
          </a:p>
          <a:p>
            <a:endParaRPr lang="fr-BE" dirty="0"/>
          </a:p>
        </p:txBody>
      </p:sp>
      <p:sp>
        <p:nvSpPr>
          <p:cNvPr id="22" name="ZoneTexte 21"/>
          <p:cNvSpPr txBox="1"/>
          <p:nvPr/>
        </p:nvSpPr>
        <p:spPr>
          <a:xfrm>
            <a:off x="1475656" y="548680"/>
            <a:ext cx="2138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/>
              <a:t>Exploitation agricole</a:t>
            </a:r>
            <a:endParaRPr lang="fr-BE" b="1" dirty="0"/>
          </a:p>
        </p:txBody>
      </p:sp>
      <p:sp>
        <p:nvSpPr>
          <p:cNvPr id="23" name="Chevron 22"/>
          <p:cNvSpPr/>
          <p:nvPr/>
        </p:nvSpPr>
        <p:spPr>
          <a:xfrm rot="360778">
            <a:off x="3589776" y="551764"/>
            <a:ext cx="878523" cy="50039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4809114" y="1412776"/>
            <a:ext cx="2076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>
                <a:solidFill>
                  <a:srgbClr val="FFC000"/>
                </a:solidFill>
              </a:rPr>
              <a:t>Digue de protection</a:t>
            </a:r>
            <a:endParaRPr lang="fr-BE" b="1" dirty="0">
              <a:solidFill>
                <a:srgbClr val="FFC000"/>
              </a:solidFill>
            </a:endParaRPr>
          </a:p>
        </p:txBody>
      </p:sp>
      <p:sp>
        <p:nvSpPr>
          <p:cNvPr id="27" name="Chevron 26"/>
          <p:cNvSpPr/>
          <p:nvPr/>
        </p:nvSpPr>
        <p:spPr>
          <a:xfrm rot="16200000">
            <a:off x="6955852" y="1699192"/>
            <a:ext cx="720080" cy="4846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650863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58</Words>
  <Application>Microsoft Office PowerPoint</Application>
  <PresentationFormat>Affichage à l'écran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Diapositive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DE VOS-FUMIERE</dc:creator>
  <cp:lastModifiedBy>Guy</cp:lastModifiedBy>
  <cp:revision>6</cp:revision>
  <cp:lastPrinted>2013-02-19T08:36:58Z</cp:lastPrinted>
  <dcterms:created xsi:type="dcterms:W3CDTF">2013-02-19T07:54:37Z</dcterms:created>
  <dcterms:modified xsi:type="dcterms:W3CDTF">2013-02-19T10:03:08Z</dcterms:modified>
</cp:coreProperties>
</file>