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88163" cy="96234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pPr/>
              <a:t>19/02/2013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63360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pPr/>
              <a:t>19/02/2013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08410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pPr/>
              <a:t>19/02/2013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86593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pPr/>
              <a:t>19/02/2013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0956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pPr/>
              <a:t>19/02/2013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82991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pPr/>
              <a:t>19/02/2013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09834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pPr/>
              <a:t>19/02/2013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4004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pPr/>
              <a:t>19/02/2013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48165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pPr/>
              <a:t>19/02/2013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01597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pPr/>
              <a:t>19/02/2013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33740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5A8B-0667-46F8-8378-AE49AD7D9733}" type="datetimeFigureOut">
              <a:rPr lang="fr-BE" smtClean="0"/>
              <a:pPr/>
              <a:t>19/02/2013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D04D-977D-41A5-975A-C8457ADA2E5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4737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5A8B-0667-46F8-8378-AE49AD7D9733}" type="datetimeFigureOut">
              <a:rPr lang="fr-BE" smtClean="0"/>
              <a:pPr/>
              <a:t>19/02/2013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AD04D-977D-41A5-975A-C8457ADA2E5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59235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770"/>
            <a:ext cx="4572000" cy="33870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83260"/>
            <a:ext cx="4636297" cy="35010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356992"/>
            <a:ext cx="4572000" cy="350100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1520" y="29969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-108520" y="2708920"/>
            <a:ext cx="491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 </a:t>
            </a:r>
            <a:r>
              <a:rPr lang="fr-BE" b="1" dirty="0" smtClean="0"/>
              <a:t>     1. - </a:t>
            </a:r>
            <a:r>
              <a:rPr lang="fr-BE" b="1" dirty="0" err="1" smtClean="0"/>
              <a:t>Ripain</a:t>
            </a:r>
            <a:r>
              <a:rPr lang="fr-BE" b="1" dirty="0" smtClean="0"/>
              <a:t> - Construction d’une digue de</a:t>
            </a:r>
          </a:p>
          <a:p>
            <a:r>
              <a:rPr lang="fr-BE" b="1" dirty="0" smtClean="0"/>
              <a:t>            protection à la rue du Moulin</a:t>
            </a:r>
            <a:endParaRPr lang="fr-BE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572000" y="2708920"/>
            <a:ext cx="464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2.Digue de protection autour d’une ancienne</a:t>
            </a:r>
          </a:p>
          <a:p>
            <a:r>
              <a:rPr lang="fr-BE" b="1" dirty="0"/>
              <a:t>f</a:t>
            </a:r>
            <a:r>
              <a:rPr lang="fr-BE" b="1" dirty="0" smtClean="0"/>
              <a:t>erme au Pont d’</a:t>
            </a:r>
            <a:r>
              <a:rPr lang="fr-BE" b="1" dirty="0" err="1" smtClean="0"/>
              <a:t>Ophain</a:t>
            </a:r>
            <a:endParaRPr lang="fr-BE" b="1" dirty="0" smtClean="0"/>
          </a:p>
        </p:txBody>
      </p:sp>
      <p:sp>
        <p:nvSpPr>
          <p:cNvPr id="14" name="Chevron 13"/>
          <p:cNvSpPr/>
          <p:nvPr/>
        </p:nvSpPr>
        <p:spPr>
          <a:xfrm rot="6761234">
            <a:off x="1978113" y="3939750"/>
            <a:ext cx="696640" cy="594701"/>
          </a:xfrm>
          <a:prstGeom prst="chevron">
            <a:avLst>
              <a:gd name="adj" fmla="val 70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3885" y="6021288"/>
            <a:ext cx="407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</a:rPr>
              <a:t>3.Zoning </a:t>
            </a:r>
            <a:r>
              <a:rPr lang="fr-BE" b="1" dirty="0" err="1" smtClean="0">
                <a:solidFill>
                  <a:srgbClr val="FFFF00"/>
                </a:solidFill>
              </a:rPr>
              <a:t>Fabelta</a:t>
            </a:r>
            <a:r>
              <a:rPr lang="fr-BE" b="1" dirty="0" smtClean="0">
                <a:solidFill>
                  <a:srgbClr val="FFFF00"/>
                </a:solidFill>
              </a:rPr>
              <a:t> lors des inondations de</a:t>
            </a:r>
          </a:p>
          <a:p>
            <a:r>
              <a:rPr lang="fr-BE" b="1" dirty="0">
                <a:solidFill>
                  <a:srgbClr val="FFFF00"/>
                </a:solidFill>
              </a:rPr>
              <a:t>n</a:t>
            </a:r>
            <a:r>
              <a:rPr lang="fr-BE" b="1" dirty="0" smtClean="0">
                <a:solidFill>
                  <a:srgbClr val="FFFF00"/>
                </a:solidFill>
              </a:rPr>
              <a:t>ovembre 2010</a:t>
            </a:r>
            <a:endParaRPr lang="fr-BE" b="1" dirty="0">
              <a:solidFill>
                <a:srgbClr val="FFFF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15616" y="3616377"/>
            <a:ext cx="289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</a:rPr>
              <a:t>Etablissement Van </a:t>
            </a:r>
            <a:r>
              <a:rPr lang="fr-BE" b="1" dirty="0" err="1" smtClean="0">
                <a:solidFill>
                  <a:srgbClr val="FFFF00"/>
                </a:solidFill>
              </a:rPr>
              <a:t>Mieghem</a:t>
            </a:r>
            <a:endParaRPr lang="fr-BE" b="1" dirty="0">
              <a:solidFill>
                <a:srgbClr val="FFFF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36297" y="3643283"/>
            <a:ext cx="1937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Etablissement Van</a:t>
            </a:r>
          </a:p>
          <a:p>
            <a:r>
              <a:rPr lang="fr-BE" b="1" dirty="0" err="1" smtClean="0"/>
              <a:t>Mieghem</a:t>
            </a:r>
            <a:endParaRPr lang="fr-BE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636297" y="5133764"/>
            <a:ext cx="4499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C000"/>
                </a:solidFill>
              </a:rPr>
              <a:t>4.Construction d’une dalle  de béton en zone </a:t>
            </a:r>
          </a:p>
          <a:p>
            <a:r>
              <a:rPr lang="fr-BE" b="1" dirty="0" smtClean="0">
                <a:solidFill>
                  <a:srgbClr val="FFC000"/>
                </a:solidFill>
              </a:rPr>
              <a:t>inondable au zoning </a:t>
            </a:r>
            <a:r>
              <a:rPr lang="fr-BE" b="1" dirty="0" err="1" smtClean="0">
                <a:solidFill>
                  <a:srgbClr val="FFC000"/>
                </a:solidFill>
              </a:rPr>
              <a:t>Fabelta</a:t>
            </a:r>
            <a:r>
              <a:rPr lang="fr-BE" b="1" dirty="0" smtClean="0">
                <a:solidFill>
                  <a:srgbClr val="FFC000"/>
                </a:solidFill>
              </a:rPr>
              <a:t>.</a:t>
            </a:r>
          </a:p>
          <a:p>
            <a:endParaRPr lang="fr-BE" dirty="0"/>
          </a:p>
        </p:txBody>
      </p:sp>
      <p:sp>
        <p:nvSpPr>
          <p:cNvPr id="22" name="ZoneTexte 21"/>
          <p:cNvSpPr txBox="1"/>
          <p:nvPr/>
        </p:nvSpPr>
        <p:spPr>
          <a:xfrm>
            <a:off x="1475656" y="548680"/>
            <a:ext cx="213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Exploitation agricole</a:t>
            </a:r>
            <a:endParaRPr lang="fr-BE" b="1" dirty="0"/>
          </a:p>
        </p:txBody>
      </p:sp>
      <p:sp>
        <p:nvSpPr>
          <p:cNvPr id="23" name="Chevron 22"/>
          <p:cNvSpPr/>
          <p:nvPr/>
        </p:nvSpPr>
        <p:spPr>
          <a:xfrm rot="360778">
            <a:off x="3589776" y="551764"/>
            <a:ext cx="878523" cy="5003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809114" y="1412776"/>
            <a:ext cx="207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C000"/>
                </a:solidFill>
              </a:rPr>
              <a:t>Digue de protection</a:t>
            </a:r>
            <a:endParaRPr lang="fr-BE" b="1" dirty="0">
              <a:solidFill>
                <a:srgbClr val="FFC000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 rot="16200000">
            <a:off x="6955852" y="1699192"/>
            <a:ext cx="720080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5086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58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VOS-FUMIERE</dc:creator>
  <cp:lastModifiedBy>Guy</cp:lastModifiedBy>
  <cp:revision>6</cp:revision>
  <cp:lastPrinted>2013-02-19T08:36:58Z</cp:lastPrinted>
  <dcterms:created xsi:type="dcterms:W3CDTF">2013-02-19T07:54:37Z</dcterms:created>
  <dcterms:modified xsi:type="dcterms:W3CDTF">2013-02-19T10:03:08Z</dcterms:modified>
</cp:coreProperties>
</file>