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78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170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07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453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06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710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450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140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31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433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762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0BE0-D5C5-43D3-A0F2-1FF7CBFF507F}" type="datetimeFigureOut">
              <a:rPr lang="fr-BE" smtClean="0"/>
              <a:t>7/08/2013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000A-5EA3-4DED-B91C-5C4AD83F4B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569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4906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8" y="404664"/>
            <a:ext cx="4026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5.La dalle s’étend à l’arrière du bâtiment</a:t>
            </a:r>
          </a:p>
          <a:p>
            <a:r>
              <a:rPr lang="fr-BE" b="1" dirty="0" smtClean="0"/>
              <a:t>Van </a:t>
            </a:r>
            <a:r>
              <a:rPr lang="fr-BE" b="1" dirty="0" err="1" smtClean="0"/>
              <a:t>Mieghem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0" y="2733800"/>
            <a:ext cx="258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6.Sentier fermé au public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403648" y="3717032"/>
            <a:ext cx="271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Dispositif anti-inondations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23528" y="6021288"/>
            <a:ext cx="205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7.Nouvel égouttage</a:t>
            </a:r>
            <a:endParaRPr lang="fr-BE" b="1" dirty="0"/>
          </a:p>
        </p:txBody>
      </p:sp>
      <p:sp>
        <p:nvSpPr>
          <p:cNvPr id="19" name="Pentagone 18"/>
          <p:cNvSpPr/>
          <p:nvPr/>
        </p:nvSpPr>
        <p:spPr>
          <a:xfrm rot="1912488">
            <a:off x="2627784" y="4359106"/>
            <a:ext cx="1408559" cy="15001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Pentagone 20"/>
          <p:cNvSpPr/>
          <p:nvPr/>
        </p:nvSpPr>
        <p:spPr>
          <a:xfrm rot="18254452">
            <a:off x="1350122" y="5785826"/>
            <a:ext cx="341557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5436096" y="3717032"/>
            <a:ext cx="37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</a:rPr>
              <a:t>8.La signalisation est-elle conforme ?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372200" y="727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24" name="ZoneTexte 23"/>
          <p:cNvSpPr txBox="1"/>
          <p:nvPr/>
        </p:nvSpPr>
        <p:spPr>
          <a:xfrm>
            <a:off x="5652120" y="548680"/>
            <a:ext cx="314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Déplacement de terre</a:t>
            </a:r>
            <a:endParaRPr lang="fr-BE" b="1" dirty="0"/>
          </a:p>
        </p:txBody>
      </p:sp>
      <p:sp>
        <p:nvSpPr>
          <p:cNvPr id="25" name="Pentagone 24"/>
          <p:cNvSpPr/>
          <p:nvPr/>
        </p:nvSpPr>
        <p:spPr>
          <a:xfrm rot="1403807">
            <a:off x="8028384" y="889411"/>
            <a:ext cx="978408" cy="1615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Pentagone 25"/>
          <p:cNvSpPr/>
          <p:nvPr/>
        </p:nvSpPr>
        <p:spPr>
          <a:xfrm rot="16200000">
            <a:off x="5886572" y="2324059"/>
            <a:ext cx="978408" cy="1196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2169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VOS-FUMIERE</dc:creator>
  <cp:lastModifiedBy>DE VOS-FUMIERE</cp:lastModifiedBy>
  <cp:revision>3</cp:revision>
  <dcterms:created xsi:type="dcterms:W3CDTF">2013-08-07T07:37:14Z</dcterms:created>
  <dcterms:modified xsi:type="dcterms:W3CDTF">2013-08-07T08:03:04Z</dcterms:modified>
</cp:coreProperties>
</file>