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88163" cy="9623425"/>
  <p:defaultTextStyle>
    <a:defPPr>
      <a:defRPr lang="fr-FR"/>
    </a:defPPr>
    <a:lvl1pPr marL="0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942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885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6826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5768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4711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3653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2595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31537" algn="l" defTabSz="9578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54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80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057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701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761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7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7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5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917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37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2" indent="0">
              <a:buNone/>
              <a:defRPr sz="2100" b="1"/>
            </a:lvl2pPr>
            <a:lvl3pPr marL="957885" indent="0">
              <a:buNone/>
              <a:defRPr sz="1800" b="1"/>
            </a:lvl3pPr>
            <a:lvl4pPr marL="1436826" indent="0">
              <a:buNone/>
              <a:defRPr sz="1700" b="1"/>
            </a:lvl4pPr>
            <a:lvl5pPr marL="1915768" indent="0">
              <a:buNone/>
              <a:defRPr sz="1700" b="1"/>
            </a:lvl5pPr>
            <a:lvl6pPr marL="2394711" indent="0">
              <a:buNone/>
              <a:defRPr sz="1700" b="1"/>
            </a:lvl6pPr>
            <a:lvl7pPr marL="2873653" indent="0">
              <a:buNone/>
              <a:defRPr sz="1700" b="1"/>
            </a:lvl7pPr>
            <a:lvl8pPr marL="3352595" indent="0">
              <a:buNone/>
              <a:defRPr sz="1700" b="1"/>
            </a:lvl8pPr>
            <a:lvl9pPr marL="3831537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1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2" indent="0">
              <a:buNone/>
              <a:defRPr sz="2100" b="1"/>
            </a:lvl2pPr>
            <a:lvl3pPr marL="957885" indent="0">
              <a:buNone/>
              <a:defRPr sz="1800" b="1"/>
            </a:lvl3pPr>
            <a:lvl4pPr marL="1436826" indent="0">
              <a:buNone/>
              <a:defRPr sz="1700" b="1"/>
            </a:lvl4pPr>
            <a:lvl5pPr marL="1915768" indent="0">
              <a:buNone/>
              <a:defRPr sz="1700" b="1"/>
            </a:lvl5pPr>
            <a:lvl6pPr marL="2394711" indent="0">
              <a:buNone/>
              <a:defRPr sz="1700" b="1"/>
            </a:lvl6pPr>
            <a:lvl7pPr marL="2873653" indent="0">
              <a:buNone/>
              <a:defRPr sz="1700" b="1"/>
            </a:lvl7pPr>
            <a:lvl8pPr marL="3352595" indent="0">
              <a:buNone/>
              <a:defRPr sz="1700" b="1"/>
            </a:lvl8pPr>
            <a:lvl9pPr marL="3831537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80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087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09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0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42" indent="0">
              <a:buNone/>
              <a:defRPr sz="1300"/>
            </a:lvl2pPr>
            <a:lvl3pPr marL="957885" indent="0">
              <a:buNone/>
              <a:defRPr sz="1000"/>
            </a:lvl3pPr>
            <a:lvl4pPr marL="1436826" indent="0">
              <a:buNone/>
              <a:defRPr sz="900"/>
            </a:lvl4pPr>
            <a:lvl5pPr marL="1915768" indent="0">
              <a:buNone/>
              <a:defRPr sz="900"/>
            </a:lvl5pPr>
            <a:lvl6pPr marL="2394711" indent="0">
              <a:buNone/>
              <a:defRPr sz="900"/>
            </a:lvl6pPr>
            <a:lvl7pPr marL="2873653" indent="0">
              <a:buNone/>
              <a:defRPr sz="900"/>
            </a:lvl7pPr>
            <a:lvl8pPr marL="3352595" indent="0">
              <a:buNone/>
              <a:defRPr sz="900"/>
            </a:lvl8pPr>
            <a:lvl9pPr marL="3831537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64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942" indent="0">
              <a:buNone/>
              <a:defRPr sz="3000"/>
            </a:lvl2pPr>
            <a:lvl3pPr marL="957885" indent="0">
              <a:buNone/>
              <a:defRPr sz="2500"/>
            </a:lvl3pPr>
            <a:lvl4pPr marL="1436826" indent="0">
              <a:buNone/>
              <a:defRPr sz="2100"/>
            </a:lvl4pPr>
            <a:lvl5pPr marL="1915768" indent="0">
              <a:buNone/>
              <a:defRPr sz="2100"/>
            </a:lvl5pPr>
            <a:lvl6pPr marL="2394711" indent="0">
              <a:buNone/>
              <a:defRPr sz="2100"/>
            </a:lvl6pPr>
            <a:lvl7pPr marL="2873653" indent="0">
              <a:buNone/>
              <a:defRPr sz="2100"/>
            </a:lvl7pPr>
            <a:lvl8pPr marL="3352595" indent="0">
              <a:buNone/>
              <a:defRPr sz="2100"/>
            </a:lvl8pPr>
            <a:lvl9pPr marL="3831537" indent="0">
              <a:buNone/>
              <a:defRPr sz="2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42" indent="0">
              <a:buNone/>
              <a:defRPr sz="1300"/>
            </a:lvl2pPr>
            <a:lvl3pPr marL="957885" indent="0">
              <a:buNone/>
              <a:defRPr sz="1000"/>
            </a:lvl3pPr>
            <a:lvl4pPr marL="1436826" indent="0">
              <a:buNone/>
              <a:defRPr sz="900"/>
            </a:lvl4pPr>
            <a:lvl5pPr marL="1915768" indent="0">
              <a:buNone/>
              <a:defRPr sz="900"/>
            </a:lvl5pPr>
            <a:lvl6pPr marL="2394711" indent="0">
              <a:buNone/>
              <a:defRPr sz="900"/>
            </a:lvl6pPr>
            <a:lvl7pPr marL="2873653" indent="0">
              <a:buNone/>
              <a:defRPr sz="900"/>
            </a:lvl7pPr>
            <a:lvl8pPr marL="3352595" indent="0">
              <a:buNone/>
              <a:defRPr sz="900"/>
            </a:lvl8pPr>
            <a:lvl9pPr marL="3831537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008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8" tIns="47895" rIns="95788" bIns="4789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8" tIns="47895" rIns="95788" bIns="4789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5788" tIns="47895" rIns="95788" bIns="478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45DA-1F3D-4C44-9BC9-BF3BA1A8B168}" type="datetimeFigureOut">
              <a:rPr lang="fr-BE" smtClean="0"/>
              <a:t>10/01/2013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5788" tIns="47895" rIns="95788" bIns="478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8" tIns="47895" rIns="95788" bIns="478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3E08E-7A23-41F0-95D8-628F3E18164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00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8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06" indent="-359206" algn="l" defTabSz="95788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81" indent="-299339" algn="l" defTabSz="957885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55" indent="-239471" algn="l" defTabSz="957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97" indent="-239471" algn="l" defTabSz="957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40" indent="-239471" algn="l" defTabSz="95788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82" indent="-239471" algn="l" defTabSz="9578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24" indent="-239471" algn="l" defTabSz="9578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66" indent="-239471" algn="l" defTabSz="9578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008" indent="-239471" algn="l" defTabSz="95788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2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85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26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68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11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53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95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37" algn="l" defTabSz="957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011590" cy="33784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09" y="2"/>
            <a:ext cx="4874992" cy="33784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459"/>
            <a:ext cx="5011590" cy="35018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09" y="3378459"/>
            <a:ext cx="4874992" cy="347954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7885" y="2906515"/>
            <a:ext cx="4692541" cy="362896"/>
          </a:xfrm>
          <a:prstGeom prst="rect">
            <a:avLst/>
          </a:prstGeom>
          <a:noFill/>
        </p:spPr>
        <p:txBody>
          <a:bodyPr wrap="none" lIns="84299" tIns="42149" rIns="84299" bIns="42149" rtlCol="0">
            <a:spAutoFit/>
          </a:bodyPr>
          <a:lstStyle/>
          <a:p>
            <a:r>
              <a:rPr lang="fr-BE" b="1" dirty="0">
                <a:solidFill>
                  <a:srgbClr val="FFFF00"/>
                </a:solidFill>
              </a:rPr>
              <a:t>P</a:t>
            </a:r>
            <a:r>
              <a:rPr lang="fr-BE" b="1" dirty="0" smtClean="0">
                <a:solidFill>
                  <a:srgbClr val="FFFF00"/>
                </a:solidFill>
              </a:rPr>
              <a:t>hoto 1 – Zoning </a:t>
            </a:r>
            <a:r>
              <a:rPr lang="fr-BE" b="1" dirty="0" err="1" smtClean="0">
                <a:solidFill>
                  <a:srgbClr val="FFFF00"/>
                </a:solidFill>
              </a:rPr>
              <a:t>Fabelta</a:t>
            </a:r>
            <a:r>
              <a:rPr lang="fr-BE" b="1" dirty="0" smtClean="0">
                <a:solidFill>
                  <a:srgbClr val="FFFF00"/>
                </a:solidFill>
              </a:rPr>
              <a:t> – 14 novembre 2010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7885" y="359400"/>
            <a:ext cx="1718599" cy="642046"/>
          </a:xfrm>
          <a:prstGeom prst="rect">
            <a:avLst/>
          </a:prstGeom>
          <a:noFill/>
        </p:spPr>
        <p:txBody>
          <a:bodyPr wrap="none" lIns="84299" tIns="42149" rIns="84299" bIns="42149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</a:rPr>
              <a:t>Dalle de béton</a:t>
            </a:r>
          </a:p>
          <a:p>
            <a:r>
              <a:rPr lang="fr-BE" b="1" dirty="0">
                <a:solidFill>
                  <a:srgbClr val="FFFF00"/>
                </a:solidFill>
              </a:rPr>
              <a:t>e</a:t>
            </a:r>
            <a:r>
              <a:rPr lang="fr-BE" b="1" dirty="0" smtClean="0">
                <a:solidFill>
                  <a:srgbClr val="FFFF00"/>
                </a:solidFill>
              </a:rPr>
              <a:t>n construction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13" name="Organigramme : Extraire 12"/>
          <p:cNvSpPr/>
          <p:nvPr/>
        </p:nvSpPr>
        <p:spPr>
          <a:xfrm rot="8344533">
            <a:off x="1999474" y="617526"/>
            <a:ext cx="374084" cy="54068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99" tIns="42149" rIns="84299" bIns="42149" spcCol="0" rtlCol="0" anchor="ctr"/>
          <a:lstStyle/>
          <a:p>
            <a:pPr algn="ctr"/>
            <a:endParaRPr lang="fr-BE"/>
          </a:p>
        </p:txBody>
      </p:sp>
      <p:sp>
        <p:nvSpPr>
          <p:cNvPr id="22" name="Organigramme : Extraire 21"/>
          <p:cNvSpPr/>
          <p:nvPr/>
        </p:nvSpPr>
        <p:spPr>
          <a:xfrm rot="17832710">
            <a:off x="6026789" y="2331633"/>
            <a:ext cx="468845" cy="721017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99" tIns="42149" rIns="84299" bIns="42149" spcCol="0" rtlCol="0" anchor="ctr"/>
          <a:lstStyle/>
          <a:p>
            <a:pPr algn="ctr"/>
            <a:endParaRPr lang="fr-BE"/>
          </a:p>
        </p:txBody>
      </p:sp>
      <p:sp>
        <p:nvSpPr>
          <p:cNvPr id="23" name="Organigramme : Extraire 22"/>
          <p:cNvSpPr/>
          <p:nvPr/>
        </p:nvSpPr>
        <p:spPr>
          <a:xfrm>
            <a:off x="6692043" y="1404370"/>
            <a:ext cx="275588" cy="52248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99" tIns="42149" rIns="84299" bIns="42149" spcCol="0" rtlCol="0" anchor="ctr"/>
          <a:lstStyle/>
          <a:p>
            <a:pPr algn="ctr"/>
            <a:endParaRPr lang="fr-BE"/>
          </a:p>
        </p:txBody>
      </p:sp>
      <p:sp>
        <p:nvSpPr>
          <p:cNvPr id="25" name="Organigramme : Extraire 24"/>
          <p:cNvSpPr/>
          <p:nvPr/>
        </p:nvSpPr>
        <p:spPr>
          <a:xfrm rot="20532663">
            <a:off x="7976578" y="1410643"/>
            <a:ext cx="207923" cy="48435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99" tIns="42149" rIns="84299" bIns="42149" spcCol="0"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207131" y="3581824"/>
            <a:ext cx="4661566" cy="362896"/>
          </a:xfrm>
          <a:prstGeom prst="rect">
            <a:avLst/>
          </a:prstGeom>
          <a:noFill/>
        </p:spPr>
        <p:txBody>
          <a:bodyPr wrap="none" lIns="84299" tIns="42149" rIns="84299" bIns="42149" rtlCol="0">
            <a:spAutoFit/>
          </a:bodyPr>
          <a:lstStyle/>
          <a:p>
            <a:r>
              <a:rPr lang="fr-BE" b="1" dirty="0" smtClean="0"/>
              <a:t>3</a:t>
            </a:r>
            <a:r>
              <a:rPr lang="fr-BE" dirty="0" smtClean="0"/>
              <a:t> – </a:t>
            </a:r>
            <a:r>
              <a:rPr lang="fr-BE" b="1" dirty="0" smtClean="0"/>
              <a:t>Hameau de </a:t>
            </a:r>
            <a:r>
              <a:rPr lang="fr-BE" b="1" dirty="0" err="1" smtClean="0"/>
              <a:t>Ripain</a:t>
            </a:r>
            <a:r>
              <a:rPr lang="fr-BE" b="1" dirty="0" smtClean="0"/>
              <a:t> sous eau – 14/11/2010</a:t>
            </a:r>
            <a:endParaRPr lang="fr-BE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17885" y="5453629"/>
            <a:ext cx="1366627" cy="642046"/>
          </a:xfrm>
          <a:prstGeom prst="rect">
            <a:avLst/>
          </a:prstGeom>
          <a:noFill/>
        </p:spPr>
        <p:txBody>
          <a:bodyPr wrap="none" lIns="84299" tIns="42149" rIns="84299" bIns="42149" rtlCol="0">
            <a:spAutoFit/>
          </a:bodyPr>
          <a:lstStyle/>
          <a:p>
            <a:r>
              <a:rPr lang="fr-BE" b="1" dirty="0" smtClean="0"/>
              <a:t>Exploitation</a:t>
            </a:r>
          </a:p>
          <a:p>
            <a:r>
              <a:rPr lang="fr-BE" b="1" dirty="0" smtClean="0"/>
              <a:t>Agricole</a:t>
            </a:r>
            <a:endParaRPr lang="fr-BE" b="1" dirty="0"/>
          </a:p>
        </p:txBody>
      </p:sp>
      <p:sp>
        <p:nvSpPr>
          <p:cNvPr id="33" name="Organigramme : Extraire 32"/>
          <p:cNvSpPr/>
          <p:nvPr/>
        </p:nvSpPr>
        <p:spPr>
          <a:xfrm>
            <a:off x="161624" y="5142775"/>
            <a:ext cx="639574" cy="274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99" tIns="42149" rIns="84299" bIns="42149" spcCol="0" rtlCol="0" anchor="ctr"/>
          <a:lstStyle/>
          <a:p>
            <a:pPr algn="ctr"/>
            <a:endParaRPr lang="fr-BE"/>
          </a:p>
        </p:txBody>
      </p:sp>
      <p:sp>
        <p:nvSpPr>
          <p:cNvPr id="35" name="ZoneTexte 34"/>
          <p:cNvSpPr txBox="1"/>
          <p:nvPr/>
        </p:nvSpPr>
        <p:spPr>
          <a:xfrm>
            <a:off x="5011590" y="5774653"/>
            <a:ext cx="4894411" cy="1193117"/>
          </a:xfrm>
          <a:prstGeom prst="rect">
            <a:avLst/>
          </a:prstGeom>
          <a:noFill/>
        </p:spPr>
        <p:txBody>
          <a:bodyPr wrap="square" lIns="84299" tIns="42149" rIns="84299" bIns="42149" rtlCol="0">
            <a:spAutoFit/>
          </a:bodyPr>
          <a:lstStyle/>
          <a:p>
            <a:r>
              <a:rPr lang="fr-BE" b="1" dirty="0" smtClean="0"/>
              <a:t>4 – Cette exploitation agricole de </a:t>
            </a:r>
            <a:r>
              <a:rPr lang="fr-BE" b="1" dirty="0" err="1" smtClean="0"/>
              <a:t>Ripain</a:t>
            </a:r>
            <a:r>
              <a:rPr lang="fr-BE" b="1" dirty="0" smtClean="0"/>
              <a:t> s’est dotée d’une digue de protection contre les inondations (l’eau qui n’ira pas chez les uns ira chez les autres) </a:t>
            </a:r>
            <a:endParaRPr lang="fr-BE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5031009" y="359400"/>
            <a:ext cx="4414355" cy="639119"/>
          </a:xfrm>
          <a:prstGeom prst="rect">
            <a:avLst/>
          </a:prstGeom>
          <a:noFill/>
        </p:spPr>
        <p:txBody>
          <a:bodyPr wrap="none" lIns="84299" tIns="42149" rIns="84299" bIns="42149" rtlCol="0">
            <a:spAutoFit/>
          </a:bodyPr>
          <a:lstStyle/>
          <a:p>
            <a:r>
              <a:rPr lang="fr-BE" b="1" dirty="0" smtClean="0"/>
              <a:t>2 – Bâtiments récents </a:t>
            </a:r>
            <a:r>
              <a:rPr lang="fr-BE" b="1" dirty="0" smtClean="0"/>
              <a:t>sous eau  </a:t>
            </a:r>
            <a:r>
              <a:rPr lang="fr-BE" b="1" dirty="0" smtClean="0"/>
              <a:t>- Avenue de </a:t>
            </a:r>
            <a:endParaRPr lang="fr-BE" b="1" dirty="0" smtClean="0"/>
          </a:p>
          <a:p>
            <a:r>
              <a:rPr lang="fr-BE" b="1" dirty="0" err="1" smtClean="0"/>
              <a:t>Scandiano</a:t>
            </a:r>
            <a:r>
              <a:rPr lang="fr-BE" b="1" smtClean="0"/>
              <a:t> – le </a:t>
            </a:r>
            <a:r>
              <a:rPr lang="fr-BE" b="1" dirty="0" smtClean="0"/>
              <a:t>14/11/2010</a:t>
            </a:r>
            <a:endParaRPr lang="fr-BE" b="1" dirty="0"/>
          </a:p>
        </p:txBody>
      </p:sp>
      <p:sp>
        <p:nvSpPr>
          <p:cNvPr id="40" name="Organigramme : Fusion 39"/>
          <p:cNvSpPr/>
          <p:nvPr/>
        </p:nvSpPr>
        <p:spPr>
          <a:xfrm>
            <a:off x="7468503" y="835064"/>
            <a:ext cx="159147" cy="49515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99" tIns="42149" rIns="84299" bIns="42149" spcCol="0" rtlCol="0" anchor="ctr"/>
          <a:lstStyle/>
          <a:p>
            <a:pPr algn="ctr"/>
            <a:endParaRPr lang="fr-BE"/>
          </a:p>
        </p:txBody>
      </p:sp>
      <p:sp>
        <p:nvSpPr>
          <p:cNvPr id="41" name="ZoneTexte 40"/>
          <p:cNvSpPr txBox="1"/>
          <p:nvPr/>
        </p:nvSpPr>
        <p:spPr>
          <a:xfrm>
            <a:off x="3072677" y="1404370"/>
            <a:ext cx="1177785" cy="642046"/>
          </a:xfrm>
          <a:prstGeom prst="rect">
            <a:avLst/>
          </a:prstGeom>
          <a:noFill/>
        </p:spPr>
        <p:txBody>
          <a:bodyPr wrap="none" lIns="84299" tIns="42149" rIns="84299" bIns="42149" rtlCol="0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</a:rPr>
              <a:t>Résidence</a:t>
            </a:r>
          </a:p>
          <a:p>
            <a:r>
              <a:rPr lang="fr-BE" b="1" dirty="0" err="1" smtClean="0">
                <a:solidFill>
                  <a:srgbClr val="FFFF00"/>
                </a:solidFill>
              </a:rPr>
              <a:t>Fabelta</a:t>
            </a:r>
            <a:endParaRPr lang="fr-BE" b="1" dirty="0">
              <a:solidFill>
                <a:srgbClr val="FFFF00"/>
              </a:solidFill>
            </a:endParaRPr>
          </a:p>
        </p:txBody>
      </p:sp>
      <p:sp>
        <p:nvSpPr>
          <p:cNvPr id="44" name="Organigramme : Extraire 43"/>
          <p:cNvSpPr/>
          <p:nvPr/>
        </p:nvSpPr>
        <p:spPr>
          <a:xfrm>
            <a:off x="3661570" y="1087501"/>
            <a:ext cx="482770" cy="303831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299" tIns="42149" rIns="84299" bIns="42149" spcCol="0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90188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69</Words>
  <Application>Microsoft Office PowerPoint</Application>
  <PresentationFormat>Format A4 (210 x 297 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VOS-FUMIERE</dc:creator>
  <cp:lastModifiedBy>DE VOS-FUMIERE</cp:lastModifiedBy>
  <cp:revision>11</cp:revision>
  <cp:lastPrinted>2013-01-10T09:00:50Z</cp:lastPrinted>
  <dcterms:created xsi:type="dcterms:W3CDTF">2013-01-10T07:43:24Z</dcterms:created>
  <dcterms:modified xsi:type="dcterms:W3CDTF">2013-01-10T11:44:10Z</dcterms:modified>
</cp:coreProperties>
</file>