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88163" cy="9623425"/>
  <p:defaultTextStyle>
    <a:defPPr>
      <a:defRPr lang="fr-FR"/>
    </a:defPPr>
    <a:lvl1pPr marL="0" algn="l" defTabSz="9578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78942" algn="l" defTabSz="9578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57885" algn="l" defTabSz="9578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436826" algn="l" defTabSz="9578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915768" algn="l" defTabSz="9578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394711" algn="l" defTabSz="9578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873653" algn="l" defTabSz="9578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352595" algn="l" defTabSz="9578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831537" algn="l" defTabSz="9578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254" y="-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8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F45DA-1F3D-4C44-9BC9-BF3BA1A8B168}" type="datetimeFigureOut">
              <a:rPr lang="fr-BE" smtClean="0"/>
              <a:t>10/01/2013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E08E-7A23-41F0-95D8-628F3E18164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9808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F45DA-1F3D-4C44-9BC9-BF3BA1A8B168}" type="datetimeFigureOut">
              <a:rPr lang="fr-BE" smtClean="0"/>
              <a:t>10/01/2013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E08E-7A23-41F0-95D8-628F3E18164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70570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F45DA-1F3D-4C44-9BC9-BF3BA1A8B168}" type="datetimeFigureOut">
              <a:rPr lang="fr-BE" smtClean="0"/>
              <a:t>10/01/2013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E08E-7A23-41F0-95D8-628F3E18164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67017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F45DA-1F3D-4C44-9BC9-BF3BA1A8B168}" type="datetimeFigureOut">
              <a:rPr lang="fr-BE" smtClean="0"/>
              <a:t>10/01/2013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E08E-7A23-41F0-95D8-628F3E18164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6761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507" y="4406901"/>
            <a:ext cx="84201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5788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8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76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71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65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59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5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F45DA-1F3D-4C44-9BC9-BF3BA1A8B168}" type="datetimeFigureOut">
              <a:rPr lang="fr-BE" smtClean="0"/>
              <a:t>10/01/2013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E08E-7A23-41F0-95D8-628F3E18164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8917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75150" cy="452596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35551" y="1600200"/>
            <a:ext cx="4375150" cy="452596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F45DA-1F3D-4C44-9BC9-BF3BA1A8B168}" type="datetimeFigureOut">
              <a:rPr lang="fr-BE" smtClean="0"/>
              <a:t>10/01/2013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E08E-7A23-41F0-95D8-628F3E18164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83729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1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42" indent="0">
              <a:buNone/>
              <a:defRPr sz="2100" b="1"/>
            </a:lvl2pPr>
            <a:lvl3pPr marL="957885" indent="0">
              <a:buNone/>
              <a:defRPr sz="1800" b="1"/>
            </a:lvl3pPr>
            <a:lvl4pPr marL="1436826" indent="0">
              <a:buNone/>
              <a:defRPr sz="1700" b="1"/>
            </a:lvl4pPr>
            <a:lvl5pPr marL="1915768" indent="0">
              <a:buNone/>
              <a:defRPr sz="1700" b="1"/>
            </a:lvl5pPr>
            <a:lvl6pPr marL="2394711" indent="0">
              <a:buNone/>
              <a:defRPr sz="1700" b="1"/>
            </a:lvl6pPr>
            <a:lvl7pPr marL="2873653" indent="0">
              <a:buNone/>
              <a:defRPr sz="1700" b="1"/>
            </a:lvl7pPr>
            <a:lvl8pPr marL="3352595" indent="0">
              <a:buNone/>
              <a:defRPr sz="1700" b="1"/>
            </a:lvl8pPr>
            <a:lvl9pPr marL="3831537" indent="0">
              <a:buNone/>
              <a:defRPr sz="17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1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89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42" indent="0">
              <a:buNone/>
              <a:defRPr sz="2100" b="1"/>
            </a:lvl2pPr>
            <a:lvl3pPr marL="957885" indent="0">
              <a:buNone/>
              <a:defRPr sz="1800" b="1"/>
            </a:lvl3pPr>
            <a:lvl4pPr marL="1436826" indent="0">
              <a:buNone/>
              <a:defRPr sz="1700" b="1"/>
            </a:lvl4pPr>
            <a:lvl5pPr marL="1915768" indent="0">
              <a:buNone/>
              <a:defRPr sz="1700" b="1"/>
            </a:lvl5pPr>
            <a:lvl6pPr marL="2394711" indent="0">
              <a:buNone/>
              <a:defRPr sz="1700" b="1"/>
            </a:lvl6pPr>
            <a:lvl7pPr marL="2873653" indent="0">
              <a:buNone/>
              <a:defRPr sz="1700" b="1"/>
            </a:lvl7pPr>
            <a:lvl8pPr marL="3352595" indent="0">
              <a:buNone/>
              <a:defRPr sz="1700" b="1"/>
            </a:lvl8pPr>
            <a:lvl9pPr marL="3831537" indent="0">
              <a:buNone/>
              <a:defRPr sz="17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89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F45DA-1F3D-4C44-9BC9-BF3BA1A8B168}" type="datetimeFigureOut">
              <a:rPr lang="fr-BE" smtClean="0"/>
              <a:t>10/01/2013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E08E-7A23-41F0-95D8-628F3E18164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8804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F45DA-1F3D-4C44-9BC9-BF3BA1A8B168}" type="datetimeFigureOut">
              <a:rPr lang="fr-BE" smtClean="0"/>
              <a:t>10/01/2013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E08E-7A23-41F0-95D8-628F3E18164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6087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F45DA-1F3D-4C44-9BC9-BF3BA1A8B168}" type="datetimeFigureOut">
              <a:rPr lang="fr-BE" smtClean="0"/>
              <a:t>10/01/2013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E08E-7A23-41F0-95D8-628F3E18164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64096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2971" y="273050"/>
            <a:ext cx="5537729" cy="5853113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1" y="1435100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42" indent="0">
              <a:buNone/>
              <a:defRPr sz="1300"/>
            </a:lvl2pPr>
            <a:lvl3pPr marL="957885" indent="0">
              <a:buNone/>
              <a:defRPr sz="1000"/>
            </a:lvl3pPr>
            <a:lvl4pPr marL="1436826" indent="0">
              <a:buNone/>
              <a:defRPr sz="900"/>
            </a:lvl4pPr>
            <a:lvl5pPr marL="1915768" indent="0">
              <a:buNone/>
              <a:defRPr sz="900"/>
            </a:lvl5pPr>
            <a:lvl6pPr marL="2394711" indent="0">
              <a:buNone/>
              <a:defRPr sz="900"/>
            </a:lvl6pPr>
            <a:lvl7pPr marL="2873653" indent="0">
              <a:buNone/>
              <a:defRPr sz="900"/>
            </a:lvl7pPr>
            <a:lvl8pPr marL="3352595" indent="0">
              <a:buNone/>
              <a:defRPr sz="900"/>
            </a:lvl8pPr>
            <a:lvl9pPr marL="3831537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F45DA-1F3D-4C44-9BC9-BF3BA1A8B168}" type="datetimeFigureOut">
              <a:rPr lang="fr-BE" smtClean="0"/>
              <a:t>10/01/2013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E08E-7A23-41F0-95D8-628F3E18164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57641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78942" indent="0">
              <a:buNone/>
              <a:defRPr sz="3000"/>
            </a:lvl2pPr>
            <a:lvl3pPr marL="957885" indent="0">
              <a:buNone/>
              <a:defRPr sz="2500"/>
            </a:lvl3pPr>
            <a:lvl4pPr marL="1436826" indent="0">
              <a:buNone/>
              <a:defRPr sz="2100"/>
            </a:lvl4pPr>
            <a:lvl5pPr marL="1915768" indent="0">
              <a:buNone/>
              <a:defRPr sz="2100"/>
            </a:lvl5pPr>
            <a:lvl6pPr marL="2394711" indent="0">
              <a:buNone/>
              <a:defRPr sz="2100"/>
            </a:lvl6pPr>
            <a:lvl7pPr marL="2873653" indent="0">
              <a:buNone/>
              <a:defRPr sz="2100"/>
            </a:lvl7pPr>
            <a:lvl8pPr marL="3352595" indent="0">
              <a:buNone/>
              <a:defRPr sz="2100"/>
            </a:lvl8pPr>
            <a:lvl9pPr marL="3831537" indent="0">
              <a:buNone/>
              <a:defRPr sz="21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42" indent="0">
              <a:buNone/>
              <a:defRPr sz="1300"/>
            </a:lvl2pPr>
            <a:lvl3pPr marL="957885" indent="0">
              <a:buNone/>
              <a:defRPr sz="1000"/>
            </a:lvl3pPr>
            <a:lvl4pPr marL="1436826" indent="0">
              <a:buNone/>
              <a:defRPr sz="900"/>
            </a:lvl4pPr>
            <a:lvl5pPr marL="1915768" indent="0">
              <a:buNone/>
              <a:defRPr sz="900"/>
            </a:lvl5pPr>
            <a:lvl6pPr marL="2394711" indent="0">
              <a:buNone/>
              <a:defRPr sz="900"/>
            </a:lvl6pPr>
            <a:lvl7pPr marL="2873653" indent="0">
              <a:buNone/>
              <a:defRPr sz="900"/>
            </a:lvl7pPr>
            <a:lvl8pPr marL="3352595" indent="0">
              <a:buNone/>
              <a:defRPr sz="900"/>
            </a:lvl8pPr>
            <a:lvl9pPr marL="3831537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F45DA-1F3D-4C44-9BC9-BF3BA1A8B168}" type="datetimeFigureOut">
              <a:rPr lang="fr-BE" smtClean="0"/>
              <a:t>10/01/2013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E08E-7A23-41F0-95D8-628F3E18164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30081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5788" tIns="47895" rIns="95788" bIns="47895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5788" tIns="47895" rIns="95788" bIns="47895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8" tIns="47895" rIns="95788" bIns="4789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F45DA-1F3D-4C44-9BC9-BF3BA1A8B168}" type="datetimeFigureOut">
              <a:rPr lang="fr-BE" smtClean="0"/>
              <a:t>10/01/2013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8" tIns="47895" rIns="95788" bIns="4789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8" tIns="47895" rIns="95788" bIns="4789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3E08E-7A23-41F0-95D8-628F3E18164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6007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885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206" indent="-359206" algn="l" defTabSz="95788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81" indent="-299339" algn="l" defTabSz="957885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355" indent="-239471" algn="l" defTabSz="95788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297" indent="-239471" algn="l" defTabSz="957885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240" indent="-239471" algn="l" defTabSz="957885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4182" indent="-239471" algn="l" defTabSz="95788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3124" indent="-239471" algn="l" defTabSz="95788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2066" indent="-239471" algn="l" defTabSz="95788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1008" indent="-239471" algn="l" defTabSz="95788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578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42" algn="l" defTabSz="9578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85" algn="l" defTabSz="9578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826" algn="l" defTabSz="9578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68" algn="l" defTabSz="9578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711" algn="l" defTabSz="9578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653" algn="l" defTabSz="9578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595" algn="l" defTabSz="9578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537" algn="l" defTabSz="9578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5011590" cy="337845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009" y="2"/>
            <a:ext cx="4874992" cy="337845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78459"/>
            <a:ext cx="5011590" cy="350188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009" y="3378459"/>
            <a:ext cx="4874992" cy="347954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17885" y="2906515"/>
            <a:ext cx="4692541" cy="362896"/>
          </a:xfrm>
          <a:prstGeom prst="rect">
            <a:avLst/>
          </a:prstGeom>
          <a:noFill/>
        </p:spPr>
        <p:txBody>
          <a:bodyPr wrap="none" lIns="84299" tIns="42149" rIns="84299" bIns="42149" rtlCol="0">
            <a:spAutoFit/>
          </a:bodyPr>
          <a:lstStyle/>
          <a:p>
            <a:r>
              <a:rPr lang="fr-BE" b="1" dirty="0">
                <a:solidFill>
                  <a:srgbClr val="FFFF00"/>
                </a:solidFill>
              </a:rPr>
              <a:t>P</a:t>
            </a:r>
            <a:r>
              <a:rPr lang="fr-BE" b="1" dirty="0" smtClean="0">
                <a:solidFill>
                  <a:srgbClr val="FFFF00"/>
                </a:solidFill>
              </a:rPr>
              <a:t>hoto 1 – Zoning </a:t>
            </a:r>
            <a:r>
              <a:rPr lang="fr-BE" b="1" dirty="0" err="1" smtClean="0">
                <a:solidFill>
                  <a:srgbClr val="FFFF00"/>
                </a:solidFill>
              </a:rPr>
              <a:t>Fabelta</a:t>
            </a:r>
            <a:r>
              <a:rPr lang="fr-BE" b="1" dirty="0" smtClean="0">
                <a:solidFill>
                  <a:srgbClr val="FFFF00"/>
                </a:solidFill>
              </a:rPr>
              <a:t> – 14 novembre 2010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17885" y="359400"/>
            <a:ext cx="1718599" cy="642046"/>
          </a:xfrm>
          <a:prstGeom prst="rect">
            <a:avLst/>
          </a:prstGeom>
          <a:noFill/>
        </p:spPr>
        <p:txBody>
          <a:bodyPr wrap="none" lIns="84299" tIns="42149" rIns="84299" bIns="42149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Dalle de béton</a:t>
            </a:r>
          </a:p>
          <a:p>
            <a:r>
              <a:rPr lang="fr-BE" b="1" dirty="0">
                <a:solidFill>
                  <a:srgbClr val="FFFF00"/>
                </a:solidFill>
              </a:rPr>
              <a:t>e</a:t>
            </a:r>
            <a:r>
              <a:rPr lang="fr-BE" b="1" dirty="0" smtClean="0">
                <a:solidFill>
                  <a:srgbClr val="FFFF00"/>
                </a:solidFill>
              </a:rPr>
              <a:t>n construction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13" name="Organigramme : Extraire 12"/>
          <p:cNvSpPr/>
          <p:nvPr/>
        </p:nvSpPr>
        <p:spPr>
          <a:xfrm rot="8344533">
            <a:off x="1999474" y="617526"/>
            <a:ext cx="374084" cy="540681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299" tIns="42149" rIns="84299" bIns="42149" spcCol="0" rtlCol="0" anchor="ctr"/>
          <a:lstStyle/>
          <a:p>
            <a:pPr algn="ctr"/>
            <a:endParaRPr lang="fr-BE"/>
          </a:p>
        </p:txBody>
      </p:sp>
      <p:sp>
        <p:nvSpPr>
          <p:cNvPr id="22" name="Organigramme : Extraire 21"/>
          <p:cNvSpPr/>
          <p:nvPr/>
        </p:nvSpPr>
        <p:spPr>
          <a:xfrm rot="17832710">
            <a:off x="6026789" y="2331633"/>
            <a:ext cx="468845" cy="721017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299" tIns="42149" rIns="84299" bIns="42149" spcCol="0" rtlCol="0" anchor="ctr"/>
          <a:lstStyle/>
          <a:p>
            <a:pPr algn="ctr"/>
            <a:endParaRPr lang="fr-BE"/>
          </a:p>
        </p:txBody>
      </p:sp>
      <p:sp>
        <p:nvSpPr>
          <p:cNvPr id="23" name="Organigramme : Extraire 22"/>
          <p:cNvSpPr/>
          <p:nvPr/>
        </p:nvSpPr>
        <p:spPr>
          <a:xfrm>
            <a:off x="6692043" y="1404370"/>
            <a:ext cx="275588" cy="522485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299" tIns="42149" rIns="84299" bIns="42149" spcCol="0" rtlCol="0" anchor="ctr"/>
          <a:lstStyle/>
          <a:p>
            <a:pPr algn="ctr"/>
            <a:endParaRPr lang="fr-BE"/>
          </a:p>
        </p:txBody>
      </p:sp>
      <p:sp>
        <p:nvSpPr>
          <p:cNvPr id="25" name="Organigramme : Extraire 24"/>
          <p:cNvSpPr/>
          <p:nvPr/>
        </p:nvSpPr>
        <p:spPr>
          <a:xfrm rot="20532663">
            <a:off x="7976578" y="1410643"/>
            <a:ext cx="207923" cy="484353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299" tIns="42149" rIns="84299" bIns="42149" spcCol="0" rtlCol="0" anchor="ctr"/>
          <a:lstStyle/>
          <a:p>
            <a:pPr algn="ctr"/>
            <a:endParaRPr lang="fr-BE"/>
          </a:p>
        </p:txBody>
      </p:sp>
      <p:sp>
        <p:nvSpPr>
          <p:cNvPr id="28" name="ZoneTexte 27"/>
          <p:cNvSpPr txBox="1"/>
          <p:nvPr/>
        </p:nvSpPr>
        <p:spPr>
          <a:xfrm>
            <a:off x="207131" y="3581824"/>
            <a:ext cx="4661566" cy="362896"/>
          </a:xfrm>
          <a:prstGeom prst="rect">
            <a:avLst/>
          </a:prstGeom>
          <a:noFill/>
        </p:spPr>
        <p:txBody>
          <a:bodyPr wrap="none" lIns="84299" tIns="42149" rIns="84299" bIns="42149" rtlCol="0">
            <a:spAutoFit/>
          </a:bodyPr>
          <a:lstStyle/>
          <a:p>
            <a:r>
              <a:rPr lang="fr-BE" b="1" dirty="0" smtClean="0"/>
              <a:t>3</a:t>
            </a:r>
            <a:r>
              <a:rPr lang="fr-BE" dirty="0" smtClean="0"/>
              <a:t> – </a:t>
            </a:r>
            <a:r>
              <a:rPr lang="fr-BE" b="1" dirty="0" smtClean="0"/>
              <a:t>Hameau de </a:t>
            </a:r>
            <a:r>
              <a:rPr lang="fr-BE" b="1" dirty="0" err="1" smtClean="0"/>
              <a:t>Ripain</a:t>
            </a:r>
            <a:r>
              <a:rPr lang="fr-BE" b="1" dirty="0" smtClean="0"/>
              <a:t> sous eau – 14/11/2010</a:t>
            </a:r>
            <a:endParaRPr lang="fr-BE" b="1" dirty="0"/>
          </a:p>
        </p:txBody>
      </p:sp>
      <p:sp>
        <p:nvSpPr>
          <p:cNvPr id="32" name="ZoneTexte 31"/>
          <p:cNvSpPr txBox="1"/>
          <p:nvPr/>
        </p:nvSpPr>
        <p:spPr>
          <a:xfrm>
            <a:off x="117885" y="5453629"/>
            <a:ext cx="1366627" cy="642046"/>
          </a:xfrm>
          <a:prstGeom prst="rect">
            <a:avLst/>
          </a:prstGeom>
          <a:noFill/>
        </p:spPr>
        <p:txBody>
          <a:bodyPr wrap="none" lIns="84299" tIns="42149" rIns="84299" bIns="42149" rtlCol="0">
            <a:spAutoFit/>
          </a:bodyPr>
          <a:lstStyle/>
          <a:p>
            <a:r>
              <a:rPr lang="fr-BE" b="1" dirty="0" smtClean="0"/>
              <a:t>Exploitation</a:t>
            </a:r>
          </a:p>
          <a:p>
            <a:r>
              <a:rPr lang="fr-BE" b="1" dirty="0" smtClean="0"/>
              <a:t>Agricole</a:t>
            </a:r>
            <a:endParaRPr lang="fr-BE" b="1" dirty="0"/>
          </a:p>
        </p:txBody>
      </p:sp>
      <p:sp>
        <p:nvSpPr>
          <p:cNvPr id="33" name="Organigramme : Extraire 32"/>
          <p:cNvSpPr/>
          <p:nvPr/>
        </p:nvSpPr>
        <p:spPr>
          <a:xfrm>
            <a:off x="161624" y="5142775"/>
            <a:ext cx="639574" cy="274125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299" tIns="42149" rIns="84299" bIns="42149" spcCol="0" rtlCol="0" anchor="ctr"/>
          <a:lstStyle/>
          <a:p>
            <a:pPr algn="ctr"/>
            <a:endParaRPr lang="fr-BE"/>
          </a:p>
        </p:txBody>
      </p:sp>
      <p:sp>
        <p:nvSpPr>
          <p:cNvPr id="35" name="ZoneTexte 34"/>
          <p:cNvSpPr txBox="1"/>
          <p:nvPr/>
        </p:nvSpPr>
        <p:spPr>
          <a:xfrm>
            <a:off x="5011590" y="5774653"/>
            <a:ext cx="4894411" cy="1193117"/>
          </a:xfrm>
          <a:prstGeom prst="rect">
            <a:avLst/>
          </a:prstGeom>
          <a:noFill/>
        </p:spPr>
        <p:txBody>
          <a:bodyPr wrap="square" lIns="84299" tIns="42149" rIns="84299" bIns="42149" rtlCol="0">
            <a:spAutoFit/>
          </a:bodyPr>
          <a:lstStyle/>
          <a:p>
            <a:r>
              <a:rPr lang="fr-BE" b="1" dirty="0" smtClean="0"/>
              <a:t>4 – Cette exploitation agricole de </a:t>
            </a:r>
            <a:r>
              <a:rPr lang="fr-BE" b="1" dirty="0" err="1" smtClean="0"/>
              <a:t>Ripain</a:t>
            </a:r>
            <a:r>
              <a:rPr lang="fr-BE" b="1" dirty="0" smtClean="0"/>
              <a:t> s’est dotée d’une digue de protection contre les inondations (l’eau qui n’ira pas chez les uns ira chez les autres) </a:t>
            </a:r>
            <a:endParaRPr lang="fr-BE" b="1" dirty="0"/>
          </a:p>
        </p:txBody>
      </p:sp>
      <p:sp>
        <p:nvSpPr>
          <p:cNvPr id="39" name="ZoneTexte 38"/>
          <p:cNvSpPr txBox="1"/>
          <p:nvPr/>
        </p:nvSpPr>
        <p:spPr>
          <a:xfrm>
            <a:off x="5031009" y="359400"/>
            <a:ext cx="4414355" cy="639119"/>
          </a:xfrm>
          <a:prstGeom prst="rect">
            <a:avLst/>
          </a:prstGeom>
          <a:noFill/>
        </p:spPr>
        <p:txBody>
          <a:bodyPr wrap="none" lIns="84299" tIns="42149" rIns="84299" bIns="42149" rtlCol="0">
            <a:spAutoFit/>
          </a:bodyPr>
          <a:lstStyle/>
          <a:p>
            <a:r>
              <a:rPr lang="fr-BE" b="1" dirty="0" smtClean="0"/>
              <a:t>2 – Bâtiments récents </a:t>
            </a:r>
            <a:r>
              <a:rPr lang="fr-BE" b="1" dirty="0" smtClean="0"/>
              <a:t>sous eau  </a:t>
            </a:r>
            <a:r>
              <a:rPr lang="fr-BE" b="1" dirty="0" smtClean="0"/>
              <a:t>- Avenue de </a:t>
            </a:r>
            <a:endParaRPr lang="fr-BE" b="1" dirty="0" smtClean="0"/>
          </a:p>
          <a:p>
            <a:r>
              <a:rPr lang="fr-BE" b="1" dirty="0" err="1" smtClean="0"/>
              <a:t>Scandiano</a:t>
            </a:r>
            <a:r>
              <a:rPr lang="fr-BE" b="1" smtClean="0"/>
              <a:t> – le </a:t>
            </a:r>
            <a:r>
              <a:rPr lang="fr-BE" b="1" dirty="0" smtClean="0"/>
              <a:t>14/11/2010</a:t>
            </a:r>
            <a:endParaRPr lang="fr-BE" b="1" dirty="0"/>
          </a:p>
        </p:txBody>
      </p:sp>
      <p:sp>
        <p:nvSpPr>
          <p:cNvPr id="40" name="Organigramme : Fusion 39"/>
          <p:cNvSpPr/>
          <p:nvPr/>
        </p:nvSpPr>
        <p:spPr>
          <a:xfrm>
            <a:off x="7468503" y="835064"/>
            <a:ext cx="159147" cy="495156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299" tIns="42149" rIns="84299" bIns="42149" spcCol="0" rtlCol="0" anchor="ctr"/>
          <a:lstStyle/>
          <a:p>
            <a:pPr algn="ctr"/>
            <a:endParaRPr lang="fr-BE"/>
          </a:p>
        </p:txBody>
      </p:sp>
      <p:sp>
        <p:nvSpPr>
          <p:cNvPr id="41" name="ZoneTexte 40"/>
          <p:cNvSpPr txBox="1"/>
          <p:nvPr/>
        </p:nvSpPr>
        <p:spPr>
          <a:xfrm>
            <a:off x="3072677" y="1404370"/>
            <a:ext cx="1177785" cy="642046"/>
          </a:xfrm>
          <a:prstGeom prst="rect">
            <a:avLst/>
          </a:prstGeom>
          <a:noFill/>
        </p:spPr>
        <p:txBody>
          <a:bodyPr wrap="none" lIns="84299" tIns="42149" rIns="84299" bIns="42149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Résidence</a:t>
            </a:r>
          </a:p>
          <a:p>
            <a:r>
              <a:rPr lang="fr-BE" b="1" dirty="0" err="1" smtClean="0">
                <a:solidFill>
                  <a:srgbClr val="FFFF00"/>
                </a:solidFill>
              </a:rPr>
              <a:t>Fabelta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44" name="Organigramme : Extraire 43"/>
          <p:cNvSpPr/>
          <p:nvPr/>
        </p:nvSpPr>
        <p:spPr>
          <a:xfrm>
            <a:off x="3661570" y="1087501"/>
            <a:ext cx="482770" cy="303831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299" tIns="42149" rIns="84299" bIns="42149" spcCol="0"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2901884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69</Words>
  <Application>Microsoft Office PowerPoint</Application>
  <PresentationFormat>Format A4 (210 x 297 mm)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 VOS-FUMIERE</dc:creator>
  <cp:lastModifiedBy>DE VOS-FUMIERE</cp:lastModifiedBy>
  <cp:revision>11</cp:revision>
  <cp:lastPrinted>2013-01-10T09:00:50Z</cp:lastPrinted>
  <dcterms:created xsi:type="dcterms:W3CDTF">2013-01-10T07:43:24Z</dcterms:created>
  <dcterms:modified xsi:type="dcterms:W3CDTF">2013-01-10T11:44:10Z</dcterms:modified>
</cp:coreProperties>
</file>